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8" r:id="rId4"/>
    <p:sldId id="258" r:id="rId5"/>
    <p:sldId id="273" r:id="rId6"/>
    <p:sldId id="281" r:id="rId7"/>
    <p:sldId id="295" r:id="rId8"/>
    <p:sldId id="259" r:id="rId9"/>
    <p:sldId id="260" r:id="rId10"/>
    <p:sldId id="290" r:id="rId11"/>
    <p:sldId id="279" r:id="rId12"/>
    <p:sldId id="291" r:id="rId13"/>
    <p:sldId id="271" r:id="rId14"/>
    <p:sldId id="289" r:id="rId15"/>
    <p:sldId id="292" r:id="rId16"/>
    <p:sldId id="294" r:id="rId17"/>
    <p:sldId id="288" r:id="rId18"/>
    <p:sldId id="283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0" autoAdjust="0"/>
    <p:restoredTop sz="94660"/>
  </p:normalViewPr>
  <p:slideViewPr>
    <p:cSldViewPr>
      <p:cViewPr varScale="1">
        <p:scale>
          <a:sx n="67" d="100"/>
          <a:sy n="67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48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1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5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9E9C-810B-451D-9875-BA01C73C1A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E11BC3-1BE7-40C1-8EF9-DE2FEDE8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300" y="5334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স্বাগতম</a:t>
            </a:r>
            <a:r>
              <a:rPr lang="en-US" sz="13800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362200"/>
            <a:ext cx="6858000" cy="30418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665042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1143000"/>
            <a:ext cx="8458200" cy="4906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172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এলিট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সন্তানেরা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আজ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সন্ত্রাস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করছে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286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ঐ</a:t>
            </a:r>
            <a:r>
              <a:rPr lang="en-US" sz="4400" dirty="0" smtClean="0"/>
              <a:t> </a:t>
            </a:r>
            <a:r>
              <a:rPr lang="en-US" sz="4400" dirty="0" err="1" smtClean="0"/>
              <a:t>ছবিতে</a:t>
            </a:r>
            <a:r>
              <a:rPr lang="en-US" sz="4400" dirty="0" smtClean="0"/>
              <a:t>  </a:t>
            </a:r>
            <a:r>
              <a:rPr lang="en-US" sz="4400" dirty="0" err="1" smtClean="0"/>
              <a:t>দেখতে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পাচ্ছ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2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468738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26641"/>
            <a:ext cx="6248400" cy="40243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3050" y="37355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ঐ </a:t>
            </a:r>
            <a:r>
              <a:rPr lang="en-US" sz="4400" dirty="0" err="1" smtClean="0"/>
              <a:t>ছবিতে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পাচ্ছ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63135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000" dirty="0" err="1" smtClean="0"/>
              <a:t>একজন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সন্ত্রাসিকে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ধরে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হচ্ছে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00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32" y="2133600"/>
            <a:ext cx="2662486" cy="2777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ight Arrow 2"/>
          <p:cNvSpPr/>
          <p:nvPr/>
        </p:nvSpPr>
        <p:spPr>
          <a:xfrm>
            <a:off x="280409" y="2975026"/>
            <a:ext cx="2005591" cy="10515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0999" y="5709914"/>
            <a:ext cx="975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 ও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১২তম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ভালভাবে পড়।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286000"/>
            <a:ext cx="34164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</a:t>
            </a:r>
            <a:r>
              <a:rPr lang="en-US" sz="4000" b="1" dirty="0" smtClean="0">
                <a:ln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4000" b="1" dirty="0" err="1" smtClean="0">
                <a:ln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4000" b="1" dirty="0" smtClean="0">
                <a:ln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200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7200" b="1" dirty="0">
              <a:ln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685800"/>
            <a:ext cx="5214657" cy="8009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monajat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943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3352" y="5715000"/>
            <a:ext cx="8682048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ইসলাম</a:t>
            </a:r>
            <a:r>
              <a:rPr lang="en-US" sz="5400" dirty="0" smtClean="0"/>
              <a:t> </a:t>
            </a:r>
            <a:r>
              <a:rPr lang="en-US" sz="5400" dirty="0" err="1" smtClean="0"/>
              <a:t>সন্ত্রাসকে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একদম</a:t>
            </a:r>
            <a:r>
              <a:rPr lang="en-US" sz="5400" dirty="0" smtClean="0"/>
              <a:t> </a:t>
            </a:r>
            <a:r>
              <a:rPr lang="en-US" sz="5400" dirty="0" err="1" smtClean="0"/>
              <a:t>অপছন্দ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করে</a:t>
            </a:r>
            <a:r>
              <a:rPr lang="en-US" sz="5400" dirty="0" smtClean="0"/>
              <a:t>  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1066800"/>
            <a:ext cx="8915400" cy="5495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523">
            <a:off x="495944" y="1485578"/>
            <a:ext cx="5183444" cy="288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72000" y="4495800"/>
            <a:ext cx="4038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291093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BD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এককভাবে  </a:t>
            </a:r>
          </a:p>
          <a:p>
            <a:pPr algn="r"/>
            <a:r>
              <a:rPr lang="bn-BD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২ পড় </a:t>
            </a:r>
          </a:p>
          <a:p>
            <a:pPr algn="r"/>
            <a:r>
              <a:rPr lang="bn-BD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তারপর......  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144" y="4634805"/>
            <a:ext cx="807719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ফাসাদ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সৃষ্টিকরে,তারা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লা’নত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অভিসম্পাত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রাদঃ২৫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0884"/>
            <a:ext cx="6318770" cy="1484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26711" y="838200"/>
            <a:ext cx="5103748" cy="769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 আল্লাহ বলেন...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7924801" cy="19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824" y="304800"/>
            <a:ext cx="8915400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0441"/>
              </p:ext>
            </p:extLst>
          </p:nvPr>
        </p:nvGraphicFramePr>
        <p:xfrm>
          <a:off x="228600" y="1371600"/>
          <a:ext cx="8686800" cy="486308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85850"/>
                <a:gridCol w="7600950"/>
              </a:tblGrid>
              <a:tr h="7506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85401">
                <a:tc>
                  <a:txBody>
                    <a:bodyPr/>
                    <a:lstStyle/>
                    <a:p>
                      <a:pPr algn="ctr"/>
                      <a:r>
                        <a:rPr lang="bn-BD" sz="3600" b="1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85401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85401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85401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85401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685401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457200"/>
            <a:ext cx="21336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457200"/>
            <a:ext cx="6548436" cy="795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1936" y="228600"/>
            <a:ext cx="8805864" cy="5826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3004663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৫৬নং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2204" y="4417988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967" y="1413408"/>
            <a:ext cx="7348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বিশৃংখলা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" y="411802"/>
            <a:ext cx="8437595" cy="865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447800"/>
            <a:ext cx="68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১।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68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২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48713"/>
            <a:ext cx="68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৩</a:t>
            </a:r>
            <a:r>
              <a:rPr lang="en-US" sz="4000" dirty="0" smtClean="0"/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91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" y="381000"/>
            <a:ext cx="7848600" cy="59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57700" y="1972270"/>
            <a:ext cx="2547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</a:rPr>
              <a:t>বাড়ীর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কাজ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087" y="415289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61429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বিশৃংখলাকারিদের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ব্যাপারে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কুরআনের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তিনটি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আয়াত</a:t>
            </a:r>
            <a:r>
              <a:rPr lang="en-US" sz="4400" dirty="0" smtClean="0"/>
              <a:t> </a:t>
            </a:r>
            <a:r>
              <a:rPr lang="en-US" sz="4400" dirty="0" err="1" smtClean="0"/>
              <a:t>অর্থসহ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আসবে</a:t>
            </a:r>
            <a:r>
              <a:rPr lang="en-US" sz="4400" dirty="0" smtClean="0"/>
              <a:t> ।   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28203"/>
            <a:ext cx="2901948" cy="23715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264596" y="2895600"/>
            <a:ext cx="2933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188" y="300038"/>
            <a:ext cx="8534400" cy="6324600"/>
            <a:chOff x="357188" y="300038"/>
            <a:chExt cx="8534400" cy="6324600"/>
          </a:xfrm>
        </p:grpSpPr>
        <p:sp>
          <p:nvSpPr>
            <p:cNvPr id="13" name="Rounded Rectangle 12"/>
            <p:cNvSpPr/>
            <p:nvPr/>
          </p:nvSpPr>
          <p:spPr>
            <a:xfrm>
              <a:off x="357188" y="300038"/>
              <a:ext cx="8534400" cy="6324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600" dirty="0"/>
            </a:p>
          </p:txBody>
        </p:sp>
        <p:sp>
          <p:nvSpPr>
            <p:cNvPr id="8" name="Down Arrow Callout 7"/>
            <p:cNvSpPr/>
            <p:nvPr/>
          </p:nvSpPr>
          <p:spPr>
            <a:xfrm>
              <a:off x="3256359" y="1208812"/>
              <a:ext cx="4404123" cy="12192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88482" y="1162466"/>
              <a:ext cx="457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2"/>
                  </a:solidFill>
                </a:rPr>
                <a:t>   </a:t>
              </a:r>
              <a:r>
                <a:rPr lang="en-US" sz="6000" dirty="0" err="1" smtClean="0">
                  <a:solidFill>
                    <a:schemeClr val="bg1"/>
                  </a:solidFill>
                </a:rPr>
                <a:t>শিক্ষক</a:t>
              </a:r>
              <a:r>
                <a:rPr lang="en-US" sz="6000" dirty="0" smtClean="0">
                  <a:solidFill>
                    <a:schemeClr val="accent2"/>
                  </a:solidFill>
                </a:rPr>
                <a:t>  </a:t>
              </a:r>
              <a:r>
                <a:rPr lang="en-US" sz="4800" dirty="0" err="1" smtClean="0">
                  <a:solidFill>
                    <a:schemeClr val="bg1"/>
                  </a:solidFill>
                </a:rPr>
                <a:t>পরিচিতিঃ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52788" y="2553295"/>
              <a:ext cx="563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/>
                <a:t>মোঃ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মতিউর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রহমান</a:t>
              </a:r>
              <a:endParaRPr lang="en-US" sz="5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0388" y="3647896"/>
              <a:ext cx="579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      </a:t>
              </a:r>
              <a:r>
                <a:rPr lang="en-US" sz="3600" dirty="0" err="1" smtClean="0"/>
                <a:t>সহকারী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শিক্ষক</a:t>
              </a:r>
              <a:endParaRPr lang="en-US" sz="3600" dirty="0" smtClean="0"/>
            </a:p>
            <a:p>
              <a:r>
                <a:rPr lang="en-US" sz="3600" dirty="0" err="1" smtClean="0"/>
                <a:t>রসুলপুর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বনগাঁও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ইসলামিয়া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দাখিল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মাদ্রাসা</a:t>
              </a:r>
              <a:endParaRPr lang="en-US" sz="3600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38176" y="1876425"/>
              <a:ext cx="2157412" cy="2895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990600"/>
            <a:ext cx="4800600" cy="4953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sz="1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7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184923"/>
            <a:ext cx="7528169" cy="5922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2057400" y="1295400"/>
            <a:ext cx="4666221" cy="4572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3126502" y="798749"/>
            <a:ext cx="2613084" cy="78971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2058412"/>
            <a:ext cx="4429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শ্রেণীঃ</a:t>
            </a:r>
            <a:r>
              <a:rPr lang="en-US" sz="3200" dirty="0" smtClean="0"/>
              <a:t>     </a:t>
            </a:r>
            <a:r>
              <a:rPr lang="en-US" sz="3200" dirty="0" err="1" smtClean="0"/>
              <a:t>দশম</a:t>
            </a:r>
            <a:endParaRPr lang="en-US" sz="3200" dirty="0" smtClean="0"/>
          </a:p>
          <a:p>
            <a:r>
              <a:rPr lang="en-US" sz="3200" dirty="0" err="1" smtClean="0"/>
              <a:t>বিষয়ঃ</a:t>
            </a:r>
            <a:r>
              <a:rPr lang="en-US" sz="3200" dirty="0"/>
              <a:t> </a:t>
            </a:r>
            <a:r>
              <a:rPr lang="en-US" sz="2800" dirty="0" err="1" smtClean="0"/>
              <a:t>আল-আকায়েদ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ওয়াল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3200" dirty="0" smtClean="0"/>
          </a:p>
          <a:p>
            <a:r>
              <a:rPr lang="en-US" sz="3200" dirty="0" err="1" smtClean="0"/>
              <a:t>অধ্যায়ঃ</a:t>
            </a:r>
            <a:r>
              <a:rPr lang="en-US" sz="3200" dirty="0" smtClean="0"/>
              <a:t>     ২য় </a:t>
            </a:r>
          </a:p>
          <a:p>
            <a:r>
              <a:rPr lang="en-US" sz="3200" dirty="0" err="1" smtClean="0"/>
              <a:t>পরিচ্ছেদঃ</a:t>
            </a:r>
            <a:r>
              <a:rPr lang="en-US" sz="3200" dirty="0" smtClean="0"/>
              <a:t>   ২য়</a:t>
            </a:r>
          </a:p>
          <a:p>
            <a:r>
              <a:rPr lang="en-US" sz="3200" dirty="0" err="1" smtClean="0"/>
              <a:t>ছাত্র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সংখ্যাঃ</a:t>
            </a:r>
            <a:r>
              <a:rPr lang="en-US" sz="3200" dirty="0" smtClean="0"/>
              <a:t> ৫০</a:t>
            </a:r>
          </a:p>
          <a:p>
            <a:r>
              <a:rPr lang="en-US" sz="3200" dirty="0" err="1" smtClean="0"/>
              <a:t>সময়ঃ</a:t>
            </a:r>
            <a:r>
              <a:rPr lang="en-US" sz="3200" dirty="0" smtClean="0"/>
              <a:t> ৪৫ </a:t>
            </a:r>
            <a:r>
              <a:rPr lang="en-US" sz="3200" dirty="0" err="1" smtClean="0"/>
              <a:t>মিনিট</a:t>
            </a:r>
            <a:r>
              <a:rPr lang="en-US" sz="32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7279304" cy="5879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817202"/>
            <a:ext cx="2125493" cy="9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7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Frame 4"/>
          <p:cNvSpPr/>
          <p:nvPr/>
        </p:nvSpPr>
        <p:spPr>
          <a:xfrm>
            <a:off x="381000" y="290512"/>
            <a:ext cx="8610600" cy="6248400"/>
          </a:xfrm>
          <a:prstGeom prst="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8268" y="2002529"/>
            <a:ext cx="6714172" cy="3595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686801" cy="624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USER\Desktop\image_174855.bus f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" y="1452568"/>
            <a:ext cx="4070513" cy="33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027" name="Picture 3" descr="C:\Users\USER\Desktop\Vangchur-lg20150105190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113" y="1452568"/>
            <a:ext cx="40386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3881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বিশৃংখলাকারীরা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জালাও</a:t>
            </a:r>
            <a:r>
              <a:rPr lang="en-US" sz="4000" dirty="0" smtClean="0"/>
              <a:t> </a:t>
            </a:r>
            <a:r>
              <a:rPr lang="en-US" sz="4000" dirty="0" err="1" smtClean="0"/>
              <a:t>পোড়াও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ভাংচুর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করছে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051212" y="391330"/>
            <a:ext cx="4730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ছবিতে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কী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দেখতে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পাচ্ছ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en-US" sz="4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9000" y="-152400"/>
            <a:ext cx="2971800" cy="77251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96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91330"/>
            <a:ext cx="8763000" cy="5817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USER\Desktop\220151124172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88210"/>
            <a:ext cx="7010400" cy="39469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39133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ছবিতে</a:t>
            </a:r>
            <a:r>
              <a:rPr lang="en-US" sz="4400" dirty="0" smtClean="0"/>
              <a:t>  </a:t>
            </a:r>
            <a:r>
              <a:rPr lang="en-US" sz="4400" dirty="0" err="1" smtClean="0"/>
              <a:t>দেখতে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পাচ্ছ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562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বিশৃংখলাকারীরা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মারামারি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করছে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62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0"/>
            <a:ext cx="3867825" cy="77251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96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6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edefined Process 7"/>
          <p:cNvSpPr/>
          <p:nvPr/>
        </p:nvSpPr>
        <p:spPr>
          <a:xfrm>
            <a:off x="-9524" y="-381000"/>
            <a:ext cx="9144000" cy="67056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1219200" y="685800"/>
            <a:ext cx="6380018" cy="106680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7620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বিশৃংখলা</a:t>
            </a:r>
            <a:r>
              <a:rPr lang="en-US" sz="6600" dirty="0" smtClean="0"/>
              <a:t> ও </a:t>
            </a:r>
            <a:r>
              <a:rPr lang="en-US" sz="6600" dirty="0" err="1" smtClean="0"/>
              <a:t>সন্ত্রাস</a:t>
            </a:r>
            <a:r>
              <a:rPr lang="en-US" sz="6600" dirty="0" smtClean="0"/>
              <a:t> </a:t>
            </a:r>
            <a:r>
              <a:rPr lang="en-US" sz="6600" dirty="0" err="1" smtClean="0"/>
              <a:t>সৃষ্টি</a:t>
            </a:r>
            <a:endParaRPr lang="en-US" sz="6600" dirty="0"/>
          </a:p>
        </p:txBody>
      </p:sp>
      <p:pic>
        <p:nvPicPr>
          <p:cNvPr id="3074" name="Picture 2" descr="C:\Users\USER\Desktop\Education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946196"/>
            <a:ext cx="2987094" cy="35402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Rectangle 1"/>
          <p:cNvSpPr/>
          <p:nvPr/>
        </p:nvSpPr>
        <p:spPr>
          <a:xfrm>
            <a:off x="4592782" y="1970008"/>
            <a:ext cx="2646218" cy="35163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114300" y="304800"/>
            <a:ext cx="8915400" cy="6400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838200" y="5353064"/>
            <a:ext cx="7467600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৩</a:t>
            </a:r>
            <a:r>
              <a:rPr lang="en-US" sz="2800" dirty="0">
                <a:solidFill>
                  <a:schemeClr val="bg1"/>
                </a:solidFill>
              </a:rPr>
              <a:t>।</a:t>
            </a:r>
            <a:r>
              <a:rPr lang="en-US" sz="2800" dirty="0" smtClean="0">
                <a:solidFill>
                  <a:schemeClr val="bg1"/>
                </a:solidFill>
              </a:rPr>
              <a:t>কুরআন </a:t>
            </a:r>
            <a:r>
              <a:rPr lang="en-US" sz="2800" dirty="0" err="1" smtClean="0">
                <a:solidFill>
                  <a:schemeClr val="bg1"/>
                </a:solidFill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আলোকে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বিশৃংখলাকারীর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অবস্থান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বর্ণনা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করতে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পারবে</a:t>
            </a:r>
            <a:r>
              <a:rPr lang="en-US" sz="2800" dirty="0">
                <a:solidFill>
                  <a:schemeClr val="bg1"/>
                </a:solidFill>
              </a:rPr>
              <a:t>। </a:t>
            </a:r>
          </a:p>
          <a:p>
            <a:endParaRPr 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838200" y="4060670"/>
            <a:ext cx="7467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২। </a:t>
            </a:r>
            <a:r>
              <a:rPr lang="en-US" sz="3200" dirty="0" err="1" smtClean="0">
                <a:solidFill>
                  <a:schemeClr val="bg1"/>
                </a:solidFill>
              </a:rPr>
              <a:t>ইসলাম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শান্তি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নিরাপত্তার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ধর্ম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পারবে</a:t>
            </a:r>
            <a:r>
              <a:rPr lang="en-US" sz="3200" dirty="0">
                <a:solidFill>
                  <a:schemeClr val="bg1"/>
                </a:solidFill>
              </a:rPr>
              <a:t>।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38200" y="2930202"/>
            <a:ext cx="7467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১। </a:t>
            </a:r>
            <a:r>
              <a:rPr lang="en-US" sz="3200" dirty="0" err="1" smtClean="0">
                <a:solidFill>
                  <a:schemeClr val="bg1"/>
                </a:solidFill>
              </a:rPr>
              <a:t>বিশৃংখলা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সম্পর্কিত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আয়াত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বলতে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066800" y="704864"/>
            <a:ext cx="6324600" cy="10668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971800" y="185837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29000" y="665336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শিখনফল</a:t>
            </a:r>
            <a:endParaRPr lang="en-US" sz="4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4" y="1844097"/>
            <a:ext cx="7691816" cy="1146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1547</TotalTime>
  <Words>249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NikoshBAN</vt:lpstr>
      <vt:lpstr>NikoshLightBAN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169</cp:revision>
  <dcterms:created xsi:type="dcterms:W3CDTF">2016-09-27T15:07:40Z</dcterms:created>
  <dcterms:modified xsi:type="dcterms:W3CDTF">2016-10-04T20:42:37Z</dcterms:modified>
</cp:coreProperties>
</file>